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D9D32-9CA6-46B9-ADA4-50F04A4607D1}" v="52" dt="2021-10-15T15:48:16.030"/>
    <p1510:client id="{BDC72B34-5493-47A0-8975-8C337C980100}" v="1" dt="2021-10-15T15:00:42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 Trí" userId="7b3809e807764b97" providerId="LiveId" clId="{B9ED9D32-9CA6-46B9-ADA4-50F04A4607D1}"/>
    <pc:docChg chg="undo custSel addSld delSld modSld">
      <pc:chgData name="Minh Trí" userId="7b3809e807764b97" providerId="LiveId" clId="{B9ED9D32-9CA6-46B9-ADA4-50F04A4607D1}" dt="2021-10-15T15:48:16.030" v="289"/>
      <pc:docMkLst>
        <pc:docMk/>
      </pc:docMkLst>
      <pc:sldChg chg="addSp delSp modSp new mod modAnim">
        <pc:chgData name="Minh Trí" userId="7b3809e807764b97" providerId="LiveId" clId="{B9ED9D32-9CA6-46B9-ADA4-50F04A4607D1}" dt="2021-10-15T15:47:17.272" v="276"/>
        <pc:sldMkLst>
          <pc:docMk/>
          <pc:sldMk cId="744766207" sldId="258"/>
        </pc:sldMkLst>
        <pc:spChg chg="del">
          <ac:chgData name="Minh Trí" userId="7b3809e807764b97" providerId="LiveId" clId="{B9ED9D32-9CA6-46B9-ADA4-50F04A4607D1}" dt="2021-10-15T15:07:44.618" v="9" actId="478"/>
          <ac:spMkLst>
            <pc:docMk/>
            <pc:sldMk cId="744766207" sldId="258"/>
            <ac:spMk id="2" creationId="{29CC4165-A93C-4A35-9FEE-8DFE3479078B}"/>
          </ac:spMkLst>
        </pc:spChg>
        <pc:spChg chg="del">
          <ac:chgData name="Minh Trí" userId="7b3809e807764b97" providerId="LiveId" clId="{B9ED9D32-9CA6-46B9-ADA4-50F04A4607D1}" dt="2021-10-15T15:07:50.112" v="10" actId="478"/>
          <ac:spMkLst>
            <pc:docMk/>
            <pc:sldMk cId="744766207" sldId="258"/>
            <ac:spMk id="3" creationId="{5168AC27-B93B-4368-A692-28211A5DB619}"/>
          </ac:spMkLst>
        </pc:spChg>
        <pc:spChg chg="add mod">
          <ac:chgData name="Minh Trí" userId="7b3809e807764b97" providerId="LiveId" clId="{B9ED9D32-9CA6-46B9-ADA4-50F04A4607D1}" dt="2021-10-15T15:31:44.638" v="106" actId="1076"/>
          <ac:spMkLst>
            <pc:docMk/>
            <pc:sldMk cId="744766207" sldId="258"/>
            <ac:spMk id="10" creationId="{5294385F-B048-4557-BBC5-A9265015AC0F}"/>
          </ac:spMkLst>
        </pc:spChg>
        <pc:spChg chg="add mod">
          <ac:chgData name="Minh Trí" userId="7b3809e807764b97" providerId="LiveId" clId="{B9ED9D32-9CA6-46B9-ADA4-50F04A4607D1}" dt="2021-10-15T15:32:08.956" v="115" actId="20577"/>
          <ac:spMkLst>
            <pc:docMk/>
            <pc:sldMk cId="744766207" sldId="258"/>
            <ac:spMk id="13" creationId="{44310302-3E83-472C-A3C8-3D43FE41ED5D}"/>
          </ac:spMkLst>
        </pc:spChg>
        <pc:spChg chg="add mod">
          <ac:chgData name="Minh Trí" userId="7b3809e807764b97" providerId="LiveId" clId="{B9ED9D32-9CA6-46B9-ADA4-50F04A4607D1}" dt="2021-10-15T15:32:39.427" v="131" actId="20577"/>
          <ac:spMkLst>
            <pc:docMk/>
            <pc:sldMk cId="744766207" sldId="258"/>
            <ac:spMk id="14" creationId="{B7CF33AE-9883-40D3-98B8-595048B534B4}"/>
          </ac:spMkLst>
        </pc:spChg>
        <pc:spChg chg="add mod">
          <ac:chgData name="Minh Trí" userId="7b3809e807764b97" providerId="LiveId" clId="{B9ED9D32-9CA6-46B9-ADA4-50F04A4607D1}" dt="2021-10-15T15:32:57.968" v="143" actId="20577"/>
          <ac:spMkLst>
            <pc:docMk/>
            <pc:sldMk cId="744766207" sldId="258"/>
            <ac:spMk id="15" creationId="{8B448ACA-4670-4C58-8F9A-7D2F39FA3C6E}"/>
          </ac:spMkLst>
        </pc:spChg>
        <pc:picChg chg="add del mod modCrop">
          <ac:chgData name="Minh Trí" userId="7b3809e807764b97" providerId="LiveId" clId="{B9ED9D32-9CA6-46B9-ADA4-50F04A4607D1}" dt="2021-10-15T15:18:49.207" v="16"/>
          <ac:picMkLst>
            <pc:docMk/>
            <pc:sldMk cId="744766207" sldId="258"/>
            <ac:picMk id="5" creationId="{0FC8A0C9-F2C3-41A4-A949-DA6B0DCDE377}"/>
          </ac:picMkLst>
        </pc:picChg>
        <pc:picChg chg="add mod modCrop">
          <ac:chgData name="Minh Trí" userId="7b3809e807764b97" providerId="LiveId" clId="{B9ED9D32-9CA6-46B9-ADA4-50F04A4607D1}" dt="2021-10-15T15:31:49.169" v="107" actId="1076"/>
          <ac:picMkLst>
            <pc:docMk/>
            <pc:sldMk cId="744766207" sldId="258"/>
            <ac:picMk id="7" creationId="{F73891B8-4765-41B7-9A6B-1B881BA01B20}"/>
          </ac:picMkLst>
        </pc:picChg>
        <pc:picChg chg="add del">
          <ac:chgData name="Minh Trí" userId="7b3809e807764b97" providerId="LiveId" clId="{B9ED9D32-9CA6-46B9-ADA4-50F04A4607D1}" dt="2021-10-15T15:24:31.790" v="36" actId="22"/>
          <ac:picMkLst>
            <pc:docMk/>
            <pc:sldMk cId="744766207" sldId="258"/>
            <ac:picMk id="9" creationId="{20FDB69D-0700-45A0-B655-6EF2C179BF0E}"/>
          </ac:picMkLst>
        </pc:picChg>
        <pc:picChg chg="add del">
          <ac:chgData name="Minh Trí" userId="7b3809e807764b97" providerId="LiveId" clId="{B9ED9D32-9CA6-46B9-ADA4-50F04A4607D1}" dt="2021-10-15T15:08:40.683" v="12" actId="478"/>
          <ac:picMkLst>
            <pc:docMk/>
            <pc:sldMk cId="744766207" sldId="258"/>
            <ac:picMk id="1026" creationId="{B3F18525-606A-43B7-8608-C7139FBA324A}"/>
          </ac:picMkLst>
        </pc:picChg>
        <pc:picChg chg="add del mod">
          <ac:chgData name="Minh Trí" userId="7b3809e807764b97" providerId="LiveId" clId="{B9ED9D32-9CA6-46B9-ADA4-50F04A4607D1}" dt="2021-10-15T15:23:21.054" v="19" actId="478"/>
          <ac:picMkLst>
            <pc:docMk/>
            <pc:sldMk cId="744766207" sldId="258"/>
            <ac:picMk id="1028" creationId="{D1F1C679-043F-405B-AF7A-497500C9D878}"/>
          </ac:picMkLst>
        </pc:picChg>
      </pc:sldChg>
      <pc:sldChg chg="addSp delSp modSp new mod modAnim">
        <pc:chgData name="Minh Trí" userId="7b3809e807764b97" providerId="LiveId" clId="{B9ED9D32-9CA6-46B9-ADA4-50F04A4607D1}" dt="2021-10-15T15:47:45.455" v="283"/>
        <pc:sldMkLst>
          <pc:docMk/>
          <pc:sldMk cId="3249672811" sldId="259"/>
        </pc:sldMkLst>
        <pc:spChg chg="del">
          <ac:chgData name="Minh Trí" userId="7b3809e807764b97" providerId="LiveId" clId="{B9ED9D32-9CA6-46B9-ADA4-50F04A4607D1}" dt="2021-10-15T15:24:40.056" v="42" actId="478"/>
          <ac:spMkLst>
            <pc:docMk/>
            <pc:sldMk cId="3249672811" sldId="259"/>
            <ac:spMk id="2" creationId="{F89E9C15-CDDD-4C46-AA44-61FD3B82D7ED}"/>
          </ac:spMkLst>
        </pc:spChg>
        <pc:spChg chg="del">
          <ac:chgData name="Minh Trí" userId="7b3809e807764b97" providerId="LiveId" clId="{B9ED9D32-9CA6-46B9-ADA4-50F04A4607D1}" dt="2021-10-15T15:24:42.028" v="43" actId="478"/>
          <ac:spMkLst>
            <pc:docMk/>
            <pc:sldMk cId="3249672811" sldId="259"/>
            <ac:spMk id="3" creationId="{AE65D5FC-A392-4057-8FA7-539C44BB96CC}"/>
          </ac:spMkLst>
        </pc:spChg>
        <pc:spChg chg="add mod">
          <ac:chgData name="Minh Trí" userId="7b3809e807764b97" providerId="LiveId" clId="{B9ED9D32-9CA6-46B9-ADA4-50F04A4607D1}" dt="2021-10-15T15:35:03.502" v="158" actId="1076"/>
          <ac:spMkLst>
            <pc:docMk/>
            <pc:sldMk cId="3249672811" sldId="259"/>
            <ac:spMk id="6" creationId="{0C2932BA-0826-4A27-96F4-0697D558D8B9}"/>
          </ac:spMkLst>
        </pc:spChg>
        <pc:spChg chg="add mod">
          <ac:chgData name="Minh Trí" userId="7b3809e807764b97" providerId="LiveId" clId="{B9ED9D32-9CA6-46B9-ADA4-50F04A4607D1}" dt="2021-10-15T15:35:16.825" v="164" actId="20577"/>
          <ac:spMkLst>
            <pc:docMk/>
            <pc:sldMk cId="3249672811" sldId="259"/>
            <ac:spMk id="7" creationId="{74D95737-FA07-4BF6-95C4-C40E4AAFDD97}"/>
          </ac:spMkLst>
        </pc:spChg>
        <pc:spChg chg="add mod">
          <ac:chgData name="Minh Trí" userId="7b3809e807764b97" providerId="LiveId" clId="{B9ED9D32-9CA6-46B9-ADA4-50F04A4607D1}" dt="2021-10-15T15:35:24.813" v="168" actId="20577"/>
          <ac:spMkLst>
            <pc:docMk/>
            <pc:sldMk cId="3249672811" sldId="259"/>
            <ac:spMk id="8" creationId="{0C3C7086-27B0-4EEE-BA73-0AE783795D56}"/>
          </ac:spMkLst>
        </pc:spChg>
        <pc:spChg chg="add mod">
          <ac:chgData name="Minh Trí" userId="7b3809e807764b97" providerId="LiveId" clId="{B9ED9D32-9CA6-46B9-ADA4-50F04A4607D1}" dt="2021-10-15T15:35:30.580" v="172" actId="20577"/>
          <ac:spMkLst>
            <pc:docMk/>
            <pc:sldMk cId="3249672811" sldId="259"/>
            <ac:spMk id="9" creationId="{C56292D9-08D0-4FF8-B5D9-C6FB5A4CA1DE}"/>
          </ac:spMkLst>
        </pc:spChg>
        <pc:spChg chg="add mod">
          <ac:chgData name="Minh Trí" userId="7b3809e807764b97" providerId="LiveId" clId="{B9ED9D32-9CA6-46B9-ADA4-50F04A4607D1}" dt="2021-10-15T15:35:38.199" v="176" actId="20577"/>
          <ac:spMkLst>
            <pc:docMk/>
            <pc:sldMk cId="3249672811" sldId="259"/>
            <ac:spMk id="10" creationId="{A6F065A5-E196-480E-85C0-C7D47614F57E}"/>
          </ac:spMkLst>
        </pc:spChg>
        <pc:spChg chg="add mod">
          <ac:chgData name="Minh Trí" userId="7b3809e807764b97" providerId="LiveId" clId="{B9ED9D32-9CA6-46B9-ADA4-50F04A4607D1}" dt="2021-10-15T15:35:47.867" v="179" actId="1076"/>
          <ac:spMkLst>
            <pc:docMk/>
            <pc:sldMk cId="3249672811" sldId="259"/>
            <ac:spMk id="11" creationId="{0C1F94AE-6EC4-4778-B0F4-A13333952956}"/>
          </ac:spMkLst>
        </pc:spChg>
        <pc:picChg chg="add mod modCrop">
          <ac:chgData name="Minh Trí" userId="7b3809e807764b97" providerId="LiveId" clId="{B9ED9D32-9CA6-46B9-ADA4-50F04A4607D1}" dt="2021-10-15T15:25:49.183" v="54" actId="14100"/>
          <ac:picMkLst>
            <pc:docMk/>
            <pc:sldMk cId="3249672811" sldId="259"/>
            <ac:picMk id="5" creationId="{6DBFBC78-3B44-448A-B4D6-8E3225CB871A}"/>
          </ac:picMkLst>
        </pc:picChg>
      </pc:sldChg>
      <pc:sldChg chg="addSp delSp modSp new mod modAnim">
        <pc:chgData name="Minh Trí" userId="7b3809e807764b97" providerId="LiveId" clId="{B9ED9D32-9CA6-46B9-ADA4-50F04A4607D1}" dt="2021-10-15T15:48:06.257" v="287"/>
        <pc:sldMkLst>
          <pc:docMk/>
          <pc:sldMk cId="3646318595" sldId="260"/>
        </pc:sldMkLst>
        <pc:spChg chg="del">
          <ac:chgData name="Minh Trí" userId="7b3809e807764b97" providerId="LiveId" clId="{B9ED9D32-9CA6-46B9-ADA4-50F04A4607D1}" dt="2021-10-15T15:26:02.769" v="55" actId="478"/>
          <ac:spMkLst>
            <pc:docMk/>
            <pc:sldMk cId="3646318595" sldId="260"/>
            <ac:spMk id="2" creationId="{577E3654-CAF8-41D3-B4A4-B94298C7C398}"/>
          </ac:spMkLst>
        </pc:spChg>
        <pc:spChg chg="del">
          <ac:chgData name="Minh Trí" userId="7b3809e807764b97" providerId="LiveId" clId="{B9ED9D32-9CA6-46B9-ADA4-50F04A4607D1}" dt="2021-10-15T15:26:05.060" v="56" actId="478"/>
          <ac:spMkLst>
            <pc:docMk/>
            <pc:sldMk cId="3646318595" sldId="260"/>
            <ac:spMk id="3" creationId="{D09B70B1-BB16-4A65-A172-8CAA12540DF7}"/>
          </ac:spMkLst>
        </pc:spChg>
        <pc:spChg chg="add mod">
          <ac:chgData name="Minh Trí" userId="7b3809e807764b97" providerId="LiveId" clId="{B9ED9D32-9CA6-46B9-ADA4-50F04A4607D1}" dt="2021-10-15T15:36:29.879" v="188" actId="404"/>
          <ac:spMkLst>
            <pc:docMk/>
            <pc:sldMk cId="3646318595" sldId="260"/>
            <ac:spMk id="6" creationId="{AC1C2E80-08F0-40E6-9B20-F2867502FEA0}"/>
          </ac:spMkLst>
        </pc:spChg>
        <pc:spChg chg="add mod">
          <ac:chgData name="Minh Trí" userId="7b3809e807764b97" providerId="LiveId" clId="{B9ED9D32-9CA6-46B9-ADA4-50F04A4607D1}" dt="2021-10-15T15:39:33.194" v="202" actId="1076"/>
          <ac:spMkLst>
            <pc:docMk/>
            <pc:sldMk cId="3646318595" sldId="260"/>
            <ac:spMk id="7" creationId="{60136B10-6A0B-4562-930E-7CAE379012AB}"/>
          </ac:spMkLst>
        </pc:spChg>
        <pc:spChg chg="add mod">
          <ac:chgData name="Minh Trí" userId="7b3809e807764b97" providerId="LiveId" clId="{B9ED9D32-9CA6-46B9-ADA4-50F04A4607D1}" dt="2021-10-15T15:37:05.711" v="197" actId="20577"/>
          <ac:spMkLst>
            <pc:docMk/>
            <pc:sldMk cId="3646318595" sldId="260"/>
            <ac:spMk id="8" creationId="{AAB960A1-0292-474D-BBB0-27F09991DE17}"/>
          </ac:spMkLst>
        </pc:spChg>
        <pc:spChg chg="add mod">
          <ac:chgData name="Minh Trí" userId="7b3809e807764b97" providerId="LiveId" clId="{B9ED9D32-9CA6-46B9-ADA4-50F04A4607D1}" dt="2021-10-15T15:39:21.580" v="199" actId="1076"/>
          <ac:spMkLst>
            <pc:docMk/>
            <pc:sldMk cId="3646318595" sldId="260"/>
            <ac:spMk id="9" creationId="{13DE83B1-C6F4-4208-83CC-CDE7EE1468BE}"/>
          </ac:spMkLst>
        </pc:spChg>
        <pc:picChg chg="add mod modCrop">
          <ac:chgData name="Minh Trí" userId="7b3809e807764b97" providerId="LiveId" clId="{B9ED9D32-9CA6-46B9-ADA4-50F04A4607D1}" dt="2021-10-15T15:39:26.908" v="201" actId="1076"/>
          <ac:picMkLst>
            <pc:docMk/>
            <pc:sldMk cId="3646318595" sldId="260"/>
            <ac:picMk id="5" creationId="{D77080B8-4816-493C-A846-FB6B2619215C}"/>
          </ac:picMkLst>
        </pc:picChg>
      </pc:sldChg>
      <pc:sldChg chg="addSp delSp modSp new mod modAnim">
        <pc:chgData name="Minh Trí" userId="7b3809e807764b97" providerId="LiveId" clId="{B9ED9D32-9CA6-46B9-ADA4-50F04A4607D1}" dt="2021-10-15T15:48:16.030" v="289"/>
        <pc:sldMkLst>
          <pc:docMk/>
          <pc:sldMk cId="2040070208" sldId="261"/>
        </pc:sldMkLst>
        <pc:spChg chg="del">
          <ac:chgData name="Minh Trí" userId="7b3809e807764b97" providerId="LiveId" clId="{B9ED9D32-9CA6-46B9-ADA4-50F04A4607D1}" dt="2021-10-15T15:26:17.953" v="59" actId="478"/>
          <ac:spMkLst>
            <pc:docMk/>
            <pc:sldMk cId="2040070208" sldId="261"/>
            <ac:spMk id="2" creationId="{A4CF769C-3FED-42DE-84D5-4135BDF3BD35}"/>
          </ac:spMkLst>
        </pc:spChg>
        <pc:spChg chg="del">
          <ac:chgData name="Minh Trí" userId="7b3809e807764b97" providerId="LiveId" clId="{B9ED9D32-9CA6-46B9-ADA4-50F04A4607D1}" dt="2021-10-15T15:26:19.426" v="60" actId="478"/>
          <ac:spMkLst>
            <pc:docMk/>
            <pc:sldMk cId="2040070208" sldId="261"/>
            <ac:spMk id="3" creationId="{2B5F90C6-2E7B-48A4-8DC8-7A6484E2AB54}"/>
          </ac:spMkLst>
        </pc:spChg>
        <pc:spChg chg="add del mod">
          <ac:chgData name="Minh Trí" userId="7b3809e807764b97" providerId="LiveId" clId="{B9ED9D32-9CA6-46B9-ADA4-50F04A4607D1}" dt="2021-10-15T15:42:06.065" v="206"/>
          <ac:spMkLst>
            <pc:docMk/>
            <pc:sldMk cId="2040070208" sldId="261"/>
            <ac:spMk id="7" creationId="{22FBC2AE-38E8-4702-82A0-A31909E4AE13}"/>
          </ac:spMkLst>
        </pc:spChg>
        <pc:spChg chg="add mod">
          <ac:chgData name="Minh Trí" userId="7b3809e807764b97" providerId="LiveId" clId="{B9ED9D32-9CA6-46B9-ADA4-50F04A4607D1}" dt="2021-10-15T15:46:25.694" v="269" actId="403"/>
          <ac:spMkLst>
            <pc:docMk/>
            <pc:sldMk cId="2040070208" sldId="261"/>
            <ac:spMk id="9" creationId="{AAF7C806-078A-4FBC-B842-B69D6670EDC3}"/>
          </ac:spMkLst>
        </pc:spChg>
        <pc:graphicFrameChg chg="add del mod">
          <ac:chgData name="Minh Trí" userId="7b3809e807764b97" providerId="LiveId" clId="{B9ED9D32-9CA6-46B9-ADA4-50F04A4607D1}" dt="2021-10-15T15:42:06.065" v="206"/>
          <ac:graphicFrameMkLst>
            <pc:docMk/>
            <pc:sldMk cId="2040070208" sldId="261"/>
            <ac:graphicFrameMk id="6" creationId="{C4BF0F9B-C7C7-4E98-ABC8-4F8A19026472}"/>
          </ac:graphicFrameMkLst>
        </pc:graphicFrameChg>
        <pc:graphicFrameChg chg="add mod modGraphic">
          <ac:chgData name="Minh Trí" userId="7b3809e807764b97" providerId="LiveId" clId="{B9ED9D32-9CA6-46B9-ADA4-50F04A4607D1}" dt="2021-10-15T15:46:36.807" v="270" actId="113"/>
          <ac:graphicFrameMkLst>
            <pc:docMk/>
            <pc:sldMk cId="2040070208" sldId="261"/>
            <ac:graphicFrameMk id="8" creationId="{110795A4-4B0E-4EC8-8233-6DDAC1560C1C}"/>
          </ac:graphicFrameMkLst>
        </pc:graphicFrameChg>
        <pc:picChg chg="add mod modCrop">
          <ac:chgData name="Minh Trí" userId="7b3809e807764b97" providerId="LiveId" clId="{B9ED9D32-9CA6-46B9-ADA4-50F04A4607D1}" dt="2021-10-15T15:42:29.399" v="209" actId="1076"/>
          <ac:picMkLst>
            <pc:docMk/>
            <pc:sldMk cId="2040070208" sldId="261"/>
            <ac:picMk id="5" creationId="{80A0640C-BE4A-46F1-9EF2-CA60282647D3}"/>
          </ac:picMkLst>
        </pc:picChg>
      </pc:sldChg>
      <pc:sldChg chg="del">
        <pc:chgData name="Minh Trí" userId="7b3809e807764b97" providerId="LiveId" clId="{B9ED9D32-9CA6-46B9-ADA4-50F04A4607D1}" dt="2021-10-15T15:07:31.315" v="0" actId="47"/>
        <pc:sldMkLst>
          <pc:docMk/>
          <pc:sldMk cId="356963155" sldId="262"/>
        </pc:sldMkLst>
      </pc:sldChg>
      <pc:sldChg chg="new del">
        <pc:chgData name="Minh Trí" userId="7b3809e807764b97" providerId="LiveId" clId="{B9ED9D32-9CA6-46B9-ADA4-50F04A4607D1}" dt="2021-10-15T15:26:10.936" v="58" actId="47"/>
        <pc:sldMkLst>
          <pc:docMk/>
          <pc:sldMk cId="2821615562" sldId="262"/>
        </pc:sldMkLst>
      </pc:sldChg>
      <pc:sldChg chg="del">
        <pc:chgData name="Minh Trí" userId="7b3809e807764b97" providerId="LiveId" clId="{B9ED9D32-9CA6-46B9-ADA4-50F04A4607D1}" dt="2021-10-15T15:07:31.500" v="1" actId="47"/>
        <pc:sldMkLst>
          <pc:docMk/>
          <pc:sldMk cId="1216408484" sldId="263"/>
        </pc:sldMkLst>
      </pc:sldChg>
      <pc:sldChg chg="new del">
        <pc:chgData name="Minh Trí" userId="7b3809e807764b97" providerId="LiveId" clId="{B9ED9D32-9CA6-46B9-ADA4-50F04A4607D1}" dt="2021-10-15T15:26:10.138" v="57" actId="47"/>
        <pc:sldMkLst>
          <pc:docMk/>
          <pc:sldMk cId="2350621892" sldId="263"/>
        </pc:sldMkLst>
      </pc:sldChg>
      <pc:sldChg chg="del">
        <pc:chgData name="Minh Trí" userId="7b3809e807764b97" providerId="LiveId" clId="{B9ED9D32-9CA6-46B9-ADA4-50F04A4607D1}" dt="2021-10-15T15:07:31.661" v="2" actId="47"/>
        <pc:sldMkLst>
          <pc:docMk/>
          <pc:sldMk cId="2336420914" sldId="276"/>
        </pc:sldMkLst>
      </pc:sldChg>
      <pc:sldChg chg="del">
        <pc:chgData name="Minh Trí" userId="7b3809e807764b97" providerId="LiveId" clId="{B9ED9D32-9CA6-46B9-ADA4-50F04A4607D1}" dt="2021-10-15T15:07:32.471" v="3" actId="47"/>
        <pc:sldMkLst>
          <pc:docMk/>
          <pc:sldMk cId="1232882413" sldId="277"/>
        </pc:sldMkLst>
      </pc:sldChg>
      <pc:sldChg chg="del">
        <pc:chgData name="Minh Trí" userId="7b3809e807764b97" providerId="LiveId" clId="{B9ED9D32-9CA6-46B9-ADA4-50F04A4607D1}" dt="2021-10-15T15:07:33.389" v="4" actId="47"/>
        <pc:sldMkLst>
          <pc:docMk/>
          <pc:sldMk cId="3272822132" sldId="280"/>
        </pc:sldMkLst>
      </pc:sldChg>
      <pc:sldChg chg="del">
        <pc:chgData name="Minh Trí" userId="7b3809e807764b97" providerId="LiveId" clId="{B9ED9D32-9CA6-46B9-ADA4-50F04A4607D1}" dt="2021-10-15T15:07:33.690" v="5" actId="47"/>
        <pc:sldMkLst>
          <pc:docMk/>
          <pc:sldMk cId="472224716" sldId="281"/>
        </pc:sldMkLst>
      </pc:sldChg>
      <pc:sldChg chg="del">
        <pc:chgData name="Minh Trí" userId="7b3809e807764b97" providerId="LiveId" clId="{B9ED9D32-9CA6-46B9-ADA4-50F04A4607D1}" dt="2021-10-15T15:07:34.138" v="6" actId="47"/>
        <pc:sldMkLst>
          <pc:docMk/>
          <pc:sldMk cId="4123900524" sldId="282"/>
        </pc:sldMkLst>
      </pc:sldChg>
      <pc:sldChg chg="del">
        <pc:chgData name="Minh Trí" userId="7b3809e807764b97" providerId="LiveId" clId="{B9ED9D32-9CA6-46B9-ADA4-50F04A4607D1}" dt="2021-10-15T15:07:34.777" v="7" actId="47"/>
        <pc:sldMkLst>
          <pc:docMk/>
          <pc:sldMk cId="2682248238" sldId="283"/>
        </pc:sldMkLst>
      </pc:sldChg>
    </pc:docChg>
  </pc:docChgLst>
  <pc:docChgLst>
    <pc:chgData name="Minh Trí" userId="7b3809e807764b97" providerId="LiveId" clId="{BDC72B34-5493-47A0-8975-8C337C980100}"/>
    <pc:docChg chg="undo custSel delSld modSld">
      <pc:chgData name="Minh Trí" userId="7b3809e807764b97" providerId="LiveId" clId="{BDC72B34-5493-47A0-8975-8C337C980100}" dt="2021-10-15T15:01:38.836" v="61" actId="20577"/>
      <pc:docMkLst>
        <pc:docMk/>
      </pc:docMkLst>
      <pc:sldChg chg="del">
        <pc:chgData name="Minh Trí" userId="7b3809e807764b97" providerId="LiveId" clId="{BDC72B34-5493-47A0-8975-8C337C980100}" dt="2021-10-15T14:58:01.130" v="0" actId="47"/>
        <pc:sldMkLst>
          <pc:docMk/>
          <pc:sldMk cId="2252087027" sldId="278"/>
        </pc:sldMkLst>
      </pc:sldChg>
      <pc:sldChg chg="del">
        <pc:chgData name="Minh Trí" userId="7b3809e807764b97" providerId="LiveId" clId="{BDC72B34-5493-47A0-8975-8C337C980100}" dt="2021-10-15T14:58:06.830" v="1" actId="47"/>
        <pc:sldMkLst>
          <pc:docMk/>
          <pc:sldMk cId="359027418" sldId="279"/>
        </pc:sldMkLst>
      </pc:sldChg>
      <pc:sldChg chg="addSp delSp modSp mod addAnim delAnim">
        <pc:chgData name="Minh Trí" userId="7b3809e807764b97" providerId="LiveId" clId="{BDC72B34-5493-47A0-8975-8C337C980100}" dt="2021-10-15T15:00:49.434" v="24" actId="478"/>
        <pc:sldMkLst>
          <pc:docMk/>
          <pc:sldMk cId="3272822132" sldId="280"/>
        </pc:sldMkLst>
        <pc:spChg chg="add del mod">
          <ac:chgData name="Minh Trí" userId="7b3809e807764b97" providerId="LiveId" clId="{BDC72B34-5493-47A0-8975-8C337C980100}" dt="2021-10-15T15:00:49.434" v="24" actId="478"/>
          <ac:spMkLst>
            <pc:docMk/>
            <pc:sldMk cId="3272822132" sldId="280"/>
            <ac:spMk id="2" creationId="{00000000-0000-0000-0000-000000000000}"/>
          </ac:spMkLst>
        </pc:spChg>
        <pc:spChg chg="add del mod">
          <ac:chgData name="Minh Trí" userId="7b3809e807764b97" providerId="LiveId" clId="{BDC72B34-5493-47A0-8975-8C337C980100}" dt="2021-10-15T15:00:44.704" v="22" actId="478"/>
          <ac:spMkLst>
            <pc:docMk/>
            <pc:sldMk cId="3272822132" sldId="280"/>
            <ac:spMk id="5" creationId="{00000000-0000-0000-0000-000000000000}"/>
          </ac:spMkLst>
        </pc:spChg>
        <pc:spChg chg="mod">
          <ac:chgData name="Minh Trí" userId="7b3809e807764b97" providerId="LiveId" clId="{BDC72B34-5493-47A0-8975-8C337C980100}" dt="2021-10-15T15:00:34.590" v="15" actId="1076"/>
          <ac:spMkLst>
            <pc:docMk/>
            <pc:sldMk cId="3272822132" sldId="280"/>
            <ac:spMk id="6" creationId="{00000000-0000-0000-0000-000000000000}"/>
          </ac:spMkLst>
        </pc:spChg>
        <pc:spChg chg="mod">
          <ac:chgData name="Minh Trí" userId="7b3809e807764b97" providerId="LiveId" clId="{BDC72B34-5493-47A0-8975-8C337C980100}" dt="2021-10-15T15:00:34.095" v="14" actId="1076"/>
          <ac:spMkLst>
            <pc:docMk/>
            <pc:sldMk cId="3272822132" sldId="280"/>
            <ac:spMk id="7" creationId="{00000000-0000-0000-0000-000000000000}"/>
          </ac:spMkLst>
        </pc:spChg>
        <pc:spChg chg="mod">
          <ac:chgData name="Minh Trí" userId="7b3809e807764b97" providerId="LiveId" clId="{BDC72B34-5493-47A0-8975-8C337C980100}" dt="2021-10-15T15:00:33.007" v="12" actId="1076"/>
          <ac:spMkLst>
            <pc:docMk/>
            <pc:sldMk cId="3272822132" sldId="280"/>
            <ac:spMk id="8" creationId="{00000000-0000-0000-0000-000000000000}"/>
          </ac:spMkLst>
        </pc:spChg>
        <pc:spChg chg="mod">
          <ac:chgData name="Minh Trí" userId="7b3809e807764b97" providerId="LiveId" clId="{BDC72B34-5493-47A0-8975-8C337C980100}" dt="2021-10-15T15:00:33.656" v="13" actId="1076"/>
          <ac:spMkLst>
            <pc:docMk/>
            <pc:sldMk cId="3272822132" sldId="280"/>
            <ac:spMk id="9" creationId="{00000000-0000-0000-0000-000000000000}"/>
          </ac:spMkLst>
        </pc:spChg>
        <pc:picChg chg="mod">
          <ac:chgData name="Minh Trí" userId="7b3809e807764b97" providerId="LiveId" clId="{BDC72B34-5493-47A0-8975-8C337C980100}" dt="2021-10-15T15:00:35.144" v="17" actId="1076"/>
          <ac:picMkLst>
            <pc:docMk/>
            <pc:sldMk cId="3272822132" sldId="280"/>
            <ac:picMk id="4" creationId="{00000000-0000-0000-0000-000000000000}"/>
          </ac:picMkLst>
        </pc:picChg>
      </pc:sldChg>
      <pc:sldChg chg="delSp mod delAnim">
        <pc:chgData name="Minh Trí" userId="7b3809e807764b97" providerId="LiveId" clId="{BDC72B34-5493-47A0-8975-8C337C980100}" dt="2021-10-15T14:59:30.803" v="2" actId="478"/>
        <pc:sldMkLst>
          <pc:docMk/>
          <pc:sldMk cId="472224716" sldId="281"/>
        </pc:sldMkLst>
        <pc:spChg chg="del">
          <ac:chgData name="Minh Trí" userId="7b3809e807764b97" providerId="LiveId" clId="{BDC72B34-5493-47A0-8975-8C337C980100}" dt="2021-10-15T14:59:30.803" v="2" actId="478"/>
          <ac:spMkLst>
            <pc:docMk/>
            <pc:sldMk cId="472224716" sldId="281"/>
            <ac:spMk id="3" creationId="{00000000-0000-0000-0000-000000000000}"/>
          </ac:spMkLst>
        </pc:spChg>
      </pc:sldChg>
      <pc:sldChg chg="modSp mod">
        <pc:chgData name="Minh Trí" userId="7b3809e807764b97" providerId="LiveId" clId="{BDC72B34-5493-47A0-8975-8C337C980100}" dt="2021-10-15T15:01:38.836" v="61" actId="20577"/>
        <pc:sldMkLst>
          <pc:docMk/>
          <pc:sldMk cId="2682248238" sldId="283"/>
        </pc:sldMkLst>
        <pc:spChg chg="mod">
          <ac:chgData name="Minh Trí" userId="7b3809e807764b97" providerId="LiveId" clId="{BDC72B34-5493-47A0-8975-8C337C980100}" dt="2021-10-15T15:01:38.836" v="61" actId="20577"/>
          <ac:spMkLst>
            <pc:docMk/>
            <pc:sldMk cId="2682248238" sldId="28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9694B-3EA3-4624-BACA-1611A3ADA0DD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478DD-31B7-46C4-A79A-8793022EC23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59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0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1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1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CADA-33F7-4381-B286-758CC7BB902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2C73-6727-4878-948A-0FE6A911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6" y="142"/>
            <a:ext cx="12191510" cy="685772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9234" y="28042"/>
            <a:ext cx="11635292" cy="68577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199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5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236" y="132"/>
            <a:ext cx="3412262" cy="2136994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842" y="5391075"/>
            <a:ext cx="1443431" cy="125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233" y="-156616"/>
            <a:ext cx="202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1400" dirty="0"/>
          </a:p>
        </p:txBody>
      </p:sp>
    </p:spTree>
    <p:extLst>
      <p:ext uri="{BB962C8B-B14F-4D97-AF65-F5344CB8AC3E}">
        <p14:creationId xmlns:p14="http://schemas.microsoft.com/office/powerpoint/2010/main" val="33792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4"/>
    </mc:Choice>
    <mc:Fallback xmlns="">
      <p:transition advTm="130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F73891B8-4765-41B7-9A6B-1B881BA01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05" t="24466" r="18301" b="57541"/>
          <a:stretch/>
        </p:blipFill>
        <p:spPr>
          <a:xfrm>
            <a:off x="861136" y="150921"/>
            <a:ext cx="9676658" cy="596579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294385F-B048-4557-BBC5-A9265015AC0F}"/>
              </a:ext>
            </a:extLst>
          </p:cNvPr>
          <p:cNvSpPr txBox="1"/>
          <p:nvPr/>
        </p:nvSpPr>
        <p:spPr>
          <a:xfrm>
            <a:off x="3844031" y="4150311"/>
            <a:ext cx="15092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 + 6 = 13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310302-3E83-472C-A3C8-3D43FE41ED5D}"/>
              </a:ext>
            </a:extLst>
          </p:cNvPr>
          <p:cNvSpPr txBox="1"/>
          <p:nvPr/>
        </p:nvSpPr>
        <p:spPr>
          <a:xfrm>
            <a:off x="7467600" y="4150310"/>
            <a:ext cx="15092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 + 7 = 13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7CF33AE-9883-40D3-98B8-595048B534B4}"/>
              </a:ext>
            </a:extLst>
          </p:cNvPr>
          <p:cNvSpPr txBox="1"/>
          <p:nvPr/>
        </p:nvSpPr>
        <p:spPr>
          <a:xfrm>
            <a:off x="3747856" y="5655050"/>
            <a:ext cx="15092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 + 5 = 11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B448ACA-4670-4C58-8F9A-7D2F39FA3C6E}"/>
              </a:ext>
            </a:extLst>
          </p:cNvPr>
          <p:cNvSpPr txBox="1"/>
          <p:nvPr/>
        </p:nvSpPr>
        <p:spPr>
          <a:xfrm>
            <a:off x="7467600" y="5655049"/>
            <a:ext cx="15092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5+ 6 = 11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DBFBC78-3B44-448A-B4D6-8E3225CB8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4" t="48285" r="9344" b="41876"/>
          <a:stretch/>
        </p:blipFill>
        <p:spPr>
          <a:xfrm>
            <a:off x="861133" y="630314"/>
            <a:ext cx="10067279" cy="288524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2932BA-0826-4A27-96F4-0697D558D8B9}"/>
              </a:ext>
            </a:extLst>
          </p:cNvPr>
          <p:cNvSpPr txBox="1"/>
          <p:nvPr/>
        </p:nvSpPr>
        <p:spPr>
          <a:xfrm>
            <a:off x="2698812" y="1811325"/>
            <a:ext cx="10031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= 13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4D95737-FA07-4BF6-95C4-C40E4AAFDD97}"/>
              </a:ext>
            </a:extLst>
          </p:cNvPr>
          <p:cNvSpPr txBox="1"/>
          <p:nvPr/>
        </p:nvSpPr>
        <p:spPr>
          <a:xfrm>
            <a:off x="2698812" y="2594040"/>
            <a:ext cx="10031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= 15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C3C7086-27B0-4EEE-BA73-0AE783795D56}"/>
              </a:ext>
            </a:extLst>
          </p:cNvPr>
          <p:cNvSpPr txBox="1"/>
          <p:nvPr/>
        </p:nvSpPr>
        <p:spPr>
          <a:xfrm>
            <a:off x="6312024" y="1815763"/>
            <a:ext cx="10031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= 11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56292D9-08D0-4FF8-B5D9-C6FB5A4CA1DE}"/>
              </a:ext>
            </a:extLst>
          </p:cNvPr>
          <p:cNvSpPr txBox="1"/>
          <p:nvPr/>
        </p:nvSpPr>
        <p:spPr>
          <a:xfrm>
            <a:off x="6312024" y="2594040"/>
            <a:ext cx="10031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= 12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F065A5-E196-480E-85C0-C7D47614F57E}"/>
              </a:ext>
            </a:extLst>
          </p:cNvPr>
          <p:cNvSpPr txBox="1"/>
          <p:nvPr/>
        </p:nvSpPr>
        <p:spPr>
          <a:xfrm>
            <a:off x="9925236" y="1811325"/>
            <a:ext cx="10031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= 17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C1F94AE-6EC4-4778-B0F4-A13333952956}"/>
              </a:ext>
            </a:extLst>
          </p:cNvPr>
          <p:cNvSpPr txBox="1"/>
          <p:nvPr/>
        </p:nvSpPr>
        <p:spPr>
          <a:xfrm>
            <a:off x="9925236" y="2594040"/>
            <a:ext cx="100317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= 13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77080B8-4816-493C-A846-FB6B26192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26" t="58123" r="6432" b="31004"/>
          <a:stretch/>
        </p:blipFill>
        <p:spPr>
          <a:xfrm>
            <a:off x="733888" y="843379"/>
            <a:ext cx="10549631" cy="318708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C1C2E80-08F0-40E6-9B20-F2867502FEA0}"/>
              </a:ext>
            </a:extLst>
          </p:cNvPr>
          <p:cNvSpPr txBox="1"/>
          <p:nvPr/>
        </p:nvSpPr>
        <p:spPr>
          <a:xfrm>
            <a:off x="4660777" y="1598261"/>
            <a:ext cx="63919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136B10-6A0B-4562-930E-7CAE379012AB}"/>
              </a:ext>
            </a:extLst>
          </p:cNvPr>
          <p:cNvSpPr txBox="1"/>
          <p:nvPr/>
        </p:nvSpPr>
        <p:spPr>
          <a:xfrm>
            <a:off x="4660777" y="2814362"/>
            <a:ext cx="63919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AB960A1-0292-474D-BBB0-27F09991DE17}"/>
              </a:ext>
            </a:extLst>
          </p:cNvPr>
          <p:cNvSpPr txBox="1"/>
          <p:nvPr/>
        </p:nvSpPr>
        <p:spPr>
          <a:xfrm>
            <a:off x="8453021" y="1598261"/>
            <a:ext cx="63919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&gt; 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3DE83B1-C6F4-4208-83CC-CDE7EE1468BE}"/>
              </a:ext>
            </a:extLst>
          </p:cNvPr>
          <p:cNvSpPr txBox="1"/>
          <p:nvPr/>
        </p:nvSpPr>
        <p:spPr>
          <a:xfrm>
            <a:off x="8453021" y="2828230"/>
            <a:ext cx="63919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0A0640C-BE4A-46F1-9EF2-CA6028264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2" t="50000" r="7014" b="25696"/>
          <a:stretch/>
        </p:blipFill>
        <p:spPr>
          <a:xfrm>
            <a:off x="1652502" y="173485"/>
            <a:ext cx="8726749" cy="4054877"/>
          </a:xfrm>
          <a:prstGeom prst="rect">
            <a:avLst/>
          </a:prstGeom>
        </p:spPr>
      </p:pic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110795A4-4B0E-4EC8-8233-6DDAC1560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96339"/>
              </p:ext>
            </p:extLst>
          </p:nvPr>
        </p:nvGraphicFramePr>
        <p:xfrm>
          <a:off x="2235662" y="4527766"/>
          <a:ext cx="8395392" cy="866270"/>
        </p:xfrm>
        <a:graphic>
          <a:graphicData uri="http://schemas.openxmlformats.org/drawingml/2006/table">
            <a:tbl>
              <a:tblPr/>
              <a:tblGrid>
                <a:gridCol w="2798464">
                  <a:extLst>
                    <a:ext uri="{9D8B030D-6E8A-4147-A177-3AD203B41FA5}">
                      <a16:colId xmlns:a16="http://schemas.microsoft.com/office/drawing/2014/main" val="4033050166"/>
                    </a:ext>
                  </a:extLst>
                </a:gridCol>
                <a:gridCol w="2798464">
                  <a:extLst>
                    <a:ext uri="{9D8B030D-6E8A-4147-A177-3AD203B41FA5}">
                      <a16:colId xmlns:a16="http://schemas.microsoft.com/office/drawing/2014/main" val="3267327524"/>
                    </a:ext>
                  </a:extLst>
                </a:gridCol>
                <a:gridCol w="2798464">
                  <a:extLst>
                    <a:ext uri="{9D8B030D-6E8A-4147-A177-3AD203B41FA5}">
                      <a16:colId xmlns:a16="http://schemas.microsoft.com/office/drawing/2014/main" val="1015644258"/>
                    </a:ext>
                  </a:extLst>
                </a:gridCol>
              </a:tblGrid>
              <a:tr h="433135">
                <a:tc>
                  <a:txBody>
                    <a:bodyPr/>
                    <a:lstStyle/>
                    <a:p>
                      <a:r>
                        <a:rPr lang="vi-VN" b="1" dirty="0" err="1">
                          <a:latin typeface="+mj-lt"/>
                        </a:rPr>
                        <a:t>Đĩa</a:t>
                      </a:r>
                      <a:r>
                        <a:rPr lang="vi-VN" b="1" dirty="0">
                          <a:latin typeface="+mj-lt"/>
                        </a:rPr>
                        <a:t> A </a:t>
                      </a:r>
                      <a:r>
                        <a:rPr lang="vi-VN" b="1" dirty="0" err="1">
                          <a:latin typeface="+mj-lt"/>
                        </a:rPr>
                        <a:t>có</a:t>
                      </a:r>
                      <a:r>
                        <a:rPr lang="vi-VN" b="1" dirty="0">
                          <a:latin typeface="+mj-lt"/>
                        </a:rPr>
                        <a:t> 8 </a:t>
                      </a:r>
                      <a:r>
                        <a:rPr lang="vi-VN" b="1" dirty="0" err="1">
                          <a:latin typeface="+mj-lt"/>
                        </a:rPr>
                        <a:t>quả</a:t>
                      </a:r>
                      <a:r>
                        <a:rPr lang="vi-VN" b="1" dirty="0">
                          <a:latin typeface="+mj-lt"/>
                        </a:rPr>
                        <a:t> </a:t>
                      </a:r>
                      <a:r>
                        <a:rPr lang="vi-VN" b="1" dirty="0" err="1">
                          <a:latin typeface="+mj-lt"/>
                        </a:rPr>
                        <a:t>chuối</a:t>
                      </a:r>
                      <a:r>
                        <a:rPr lang="vi-VN" b="1" dirty="0">
                          <a:latin typeface="+mj-lt"/>
                        </a:rPr>
                        <a:t>.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 err="1">
                          <a:latin typeface="+mj-lt"/>
                        </a:rPr>
                        <a:t>Đĩa</a:t>
                      </a:r>
                      <a:r>
                        <a:rPr lang="vi-VN" b="1" dirty="0">
                          <a:latin typeface="+mj-lt"/>
                        </a:rPr>
                        <a:t> B </a:t>
                      </a:r>
                      <a:r>
                        <a:rPr lang="vi-VN" b="1" dirty="0" err="1">
                          <a:latin typeface="+mj-lt"/>
                        </a:rPr>
                        <a:t>có</a:t>
                      </a:r>
                      <a:r>
                        <a:rPr lang="vi-VN" b="1" dirty="0">
                          <a:latin typeface="+mj-lt"/>
                        </a:rPr>
                        <a:t> 6 </a:t>
                      </a:r>
                      <a:r>
                        <a:rPr lang="vi-VN" b="1" dirty="0" err="1">
                          <a:latin typeface="+mj-lt"/>
                        </a:rPr>
                        <a:t>quả</a:t>
                      </a:r>
                      <a:r>
                        <a:rPr lang="vi-VN" b="1" dirty="0">
                          <a:latin typeface="+mj-lt"/>
                        </a:rPr>
                        <a:t> </a:t>
                      </a:r>
                      <a:r>
                        <a:rPr lang="vi-VN" b="1" dirty="0" err="1">
                          <a:latin typeface="+mj-lt"/>
                        </a:rPr>
                        <a:t>chuối</a:t>
                      </a:r>
                      <a:r>
                        <a:rPr lang="vi-VN" b="1" dirty="0">
                          <a:latin typeface="+mj-lt"/>
                        </a:rPr>
                        <a:t>.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 err="1">
                          <a:latin typeface="+mj-lt"/>
                        </a:rPr>
                        <a:t>Đĩa</a:t>
                      </a:r>
                      <a:r>
                        <a:rPr lang="vi-VN" b="1" dirty="0">
                          <a:latin typeface="+mj-lt"/>
                        </a:rPr>
                        <a:t> C </a:t>
                      </a:r>
                      <a:r>
                        <a:rPr lang="vi-VN" b="1" dirty="0" err="1">
                          <a:latin typeface="+mj-lt"/>
                        </a:rPr>
                        <a:t>có</a:t>
                      </a:r>
                      <a:r>
                        <a:rPr lang="vi-VN" b="1" dirty="0">
                          <a:latin typeface="+mj-lt"/>
                        </a:rPr>
                        <a:t> 7 </a:t>
                      </a:r>
                      <a:r>
                        <a:rPr lang="vi-VN" b="1" dirty="0" err="1">
                          <a:latin typeface="+mj-lt"/>
                        </a:rPr>
                        <a:t>quả</a:t>
                      </a:r>
                      <a:r>
                        <a:rPr lang="vi-VN" b="1" dirty="0">
                          <a:latin typeface="+mj-lt"/>
                        </a:rPr>
                        <a:t> </a:t>
                      </a:r>
                      <a:r>
                        <a:rPr lang="vi-VN" b="1" dirty="0" err="1">
                          <a:latin typeface="+mj-lt"/>
                        </a:rPr>
                        <a:t>chuối</a:t>
                      </a:r>
                      <a:r>
                        <a:rPr lang="vi-VN" b="1" dirty="0">
                          <a:latin typeface="+mj-lt"/>
                        </a:rPr>
                        <a:t>.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99278"/>
                  </a:ext>
                </a:extLst>
              </a:tr>
              <a:tr h="433135">
                <a:tc>
                  <a:txBody>
                    <a:bodyPr/>
                    <a:lstStyle/>
                    <a:p>
                      <a:r>
                        <a:rPr lang="vi-VN" b="1" dirty="0" err="1">
                          <a:latin typeface="+mj-lt"/>
                        </a:rPr>
                        <a:t>Đĩa</a:t>
                      </a:r>
                      <a:r>
                        <a:rPr lang="vi-VN" b="1" dirty="0">
                          <a:latin typeface="+mj-lt"/>
                        </a:rPr>
                        <a:t> D </a:t>
                      </a:r>
                      <a:r>
                        <a:rPr lang="vi-VN" b="1" dirty="0" err="1">
                          <a:latin typeface="+mj-lt"/>
                        </a:rPr>
                        <a:t>có</a:t>
                      </a:r>
                      <a:r>
                        <a:rPr lang="vi-VN" b="1" dirty="0">
                          <a:latin typeface="+mj-lt"/>
                        </a:rPr>
                        <a:t> 5 </a:t>
                      </a:r>
                      <a:r>
                        <a:rPr lang="vi-VN" b="1" dirty="0" err="1">
                          <a:latin typeface="+mj-lt"/>
                        </a:rPr>
                        <a:t>quả</a:t>
                      </a:r>
                      <a:r>
                        <a:rPr lang="vi-VN" b="1" dirty="0">
                          <a:latin typeface="+mj-lt"/>
                        </a:rPr>
                        <a:t> </a:t>
                      </a:r>
                      <a:r>
                        <a:rPr lang="vi-VN" b="1" dirty="0" err="1">
                          <a:latin typeface="+mj-lt"/>
                        </a:rPr>
                        <a:t>chuối</a:t>
                      </a:r>
                      <a:r>
                        <a:rPr lang="vi-VN" b="1" dirty="0">
                          <a:latin typeface="+mj-lt"/>
                        </a:rPr>
                        <a:t>.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 E có 6 quả chuối</a:t>
                      </a:r>
                      <a:r>
                        <a:rPr lang="pt-BR" b="1" dirty="0">
                          <a:latin typeface="+mj-lt"/>
                        </a:rPr>
                        <a:t>.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b="1" dirty="0" err="1">
                          <a:latin typeface="+mj-lt"/>
                        </a:rPr>
                        <a:t>Đĩa</a:t>
                      </a:r>
                      <a:r>
                        <a:rPr lang="vi-VN" b="1" dirty="0">
                          <a:latin typeface="+mj-lt"/>
                        </a:rPr>
                        <a:t> G </a:t>
                      </a:r>
                      <a:r>
                        <a:rPr lang="vi-VN" b="1" dirty="0" err="1">
                          <a:latin typeface="+mj-lt"/>
                        </a:rPr>
                        <a:t>có</a:t>
                      </a:r>
                      <a:r>
                        <a:rPr lang="vi-VN" b="1" dirty="0">
                          <a:latin typeface="+mj-lt"/>
                        </a:rPr>
                        <a:t> 4 </a:t>
                      </a:r>
                      <a:r>
                        <a:rPr lang="vi-VN" b="1" dirty="0" err="1">
                          <a:latin typeface="+mj-lt"/>
                        </a:rPr>
                        <a:t>quả</a:t>
                      </a:r>
                      <a:r>
                        <a:rPr lang="vi-VN" b="1" dirty="0">
                          <a:latin typeface="+mj-lt"/>
                        </a:rPr>
                        <a:t> </a:t>
                      </a:r>
                      <a:r>
                        <a:rPr lang="vi-VN" b="1" dirty="0" err="1">
                          <a:latin typeface="+mj-lt"/>
                        </a:rPr>
                        <a:t>chuối</a:t>
                      </a:r>
                      <a:r>
                        <a:rPr lang="vi-VN" b="1" dirty="0">
                          <a:latin typeface="+mj-lt"/>
                        </a:rPr>
                        <a:t>.</a:t>
                      </a: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5448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AAF7C806-078A-4FBC-B842-B69D6670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268" y="5389801"/>
            <a:ext cx="98542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Vì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12 = 8 + 4 = 7 + 5 = 6 + 6 nên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các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cặp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đĩa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có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tổng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số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quả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chuối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bằng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12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là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Đĩa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A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và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đĩa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G ,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Đĩa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B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và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đĩa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E ,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Đĩa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C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và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đĩa</a:t>
            </a:r>
            <a:r>
              <a:rPr kumimoji="0" lang="vi-VN" altLang="vi-V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D.</a:t>
            </a:r>
            <a:endParaRPr kumimoji="0" lang="vi-VN" altLang="vi-VN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0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140</Words>
  <Application>Microsoft Office PowerPoint</Application>
  <PresentationFormat>Màn hình rộng</PresentationFormat>
  <Paragraphs>28</Paragraphs>
  <Slides>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Thi</dc:creator>
  <cp:lastModifiedBy>Minh Trí</cp:lastModifiedBy>
  <cp:revision>32</cp:revision>
  <dcterms:created xsi:type="dcterms:W3CDTF">2021-07-27T02:04:48Z</dcterms:created>
  <dcterms:modified xsi:type="dcterms:W3CDTF">2021-10-15T15:48:19Z</dcterms:modified>
</cp:coreProperties>
</file>